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4" r:id="rId4"/>
    <p:sldId id="270" r:id="rId5"/>
    <p:sldId id="257" r:id="rId6"/>
    <p:sldId id="259" r:id="rId7"/>
    <p:sldId id="269" r:id="rId8"/>
    <p:sldId id="262" r:id="rId9"/>
    <p:sldId id="268" r:id="rId10"/>
    <p:sldId id="260" r:id="rId11"/>
    <p:sldId id="267" r:id="rId12"/>
    <p:sldId id="261" r:id="rId13"/>
    <p:sldId id="266" r:id="rId14"/>
    <p:sldId id="265" r:id="rId15"/>
    <p:sldId id="263" r:id="rId16"/>
    <p:sldId id="264"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4CABFB-DD0B-4BD8-A324-8A148CACAD8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370947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CABFB-DD0B-4BD8-A324-8A148CACAD8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3227025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CABFB-DD0B-4BD8-A324-8A148CACAD8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2243705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4CABFB-DD0B-4BD8-A324-8A148CACAD8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418141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4CABFB-DD0B-4BD8-A324-8A148CACAD8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2270460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4CABFB-DD0B-4BD8-A324-8A148CACAD86}"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1377445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4CABFB-DD0B-4BD8-A324-8A148CACAD86}"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398199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4CABFB-DD0B-4BD8-A324-8A148CACAD86}"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380592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ABFB-DD0B-4BD8-A324-8A148CACAD86}"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93629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CABFB-DD0B-4BD8-A324-8A148CACAD86}"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2697593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4CABFB-DD0B-4BD8-A324-8A148CACAD86}"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64D8A-ACDE-49FD-9B90-81EA09DE2B67}" type="slidenum">
              <a:rPr lang="en-US" smtClean="0"/>
              <a:t>‹#›</a:t>
            </a:fld>
            <a:endParaRPr lang="en-US"/>
          </a:p>
        </p:txBody>
      </p:sp>
    </p:spTree>
    <p:extLst>
      <p:ext uri="{BB962C8B-B14F-4D97-AF65-F5344CB8AC3E}">
        <p14:creationId xmlns:p14="http://schemas.microsoft.com/office/powerpoint/2010/main" val="1615014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CABFB-DD0B-4BD8-A324-8A148CACAD86}" type="datetimeFigureOut">
              <a:rPr lang="en-US" smtClean="0"/>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64D8A-ACDE-49FD-9B90-81EA09DE2B67}" type="slidenum">
              <a:rPr lang="en-US" smtClean="0"/>
              <a:t>‹#›</a:t>
            </a:fld>
            <a:endParaRPr lang="en-US"/>
          </a:p>
        </p:txBody>
      </p:sp>
    </p:spTree>
    <p:extLst>
      <p:ext uri="{BB962C8B-B14F-4D97-AF65-F5344CB8AC3E}">
        <p14:creationId xmlns:p14="http://schemas.microsoft.com/office/powerpoint/2010/main" val="1201394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t>DIRECT METHOD OF LINEAR MEASUREMENT</a:t>
            </a:r>
            <a:endParaRPr lang="en-US" sz="3600" b="1" dirty="0"/>
          </a:p>
        </p:txBody>
      </p:sp>
    </p:spTree>
    <p:extLst>
      <p:ext uri="{BB962C8B-B14F-4D97-AF65-F5344CB8AC3E}">
        <p14:creationId xmlns:p14="http://schemas.microsoft.com/office/powerpoint/2010/main" val="2008862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Pedometer</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Pedometer is a similar device like passometer that automatically measures the distance. A pedometer is best in measuring the vertical distances.</a:t>
            </a:r>
          </a:p>
          <a:p>
            <a:pPr marL="0" indent="0">
              <a:buNone/>
            </a:pPr>
            <a:r>
              <a:rPr lang="en-US" dirty="0"/>
              <a:t/>
            </a:r>
            <a:br>
              <a:rPr lang="en-US" dirty="0"/>
            </a:br>
            <a:endParaRPr lang="en-US" dirty="0"/>
          </a:p>
        </p:txBody>
      </p:sp>
    </p:spTree>
    <p:extLst>
      <p:ext uri="{BB962C8B-B14F-4D97-AF65-F5344CB8AC3E}">
        <p14:creationId xmlns:p14="http://schemas.microsoft.com/office/powerpoint/2010/main" val="3881005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447800"/>
            <a:ext cx="363855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3663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Odometer</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Odometer is an instrument that measures the number of revolutions of a wheel. The number of revolutions taken to cover the length multiplied by the circumference of the wheel gives the value of the distance covered.</a:t>
            </a:r>
          </a:p>
          <a:p>
            <a:r>
              <a:rPr lang="en-US" dirty="0"/>
              <a:t>This instrument does not provide accurate results on an undulating surface. When the surface is smooth, the speedometer used in the vehicles can be used.</a:t>
            </a:r>
            <a:br>
              <a:rPr lang="en-US" dirty="0"/>
            </a:br>
            <a:endParaRPr lang="en-US" dirty="0"/>
          </a:p>
        </p:txBody>
      </p:sp>
    </p:spTree>
    <p:extLst>
      <p:ext uri="{BB962C8B-B14F-4D97-AF65-F5344CB8AC3E}">
        <p14:creationId xmlns:p14="http://schemas.microsoft.com/office/powerpoint/2010/main" val="134596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0350" y="2100263"/>
            <a:ext cx="3543300"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615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Speedometer</a:t>
            </a:r>
            <a:endParaRPr lang="en-US" b="1" dirty="0"/>
          </a:p>
        </p:txBody>
      </p:sp>
      <p:sp>
        <p:nvSpPr>
          <p:cNvPr id="3" name="Content Placeholder 2"/>
          <p:cNvSpPr>
            <a:spLocks noGrp="1"/>
          </p:cNvSpPr>
          <p:nvPr>
            <p:ph idx="1"/>
          </p:nvPr>
        </p:nvSpPr>
        <p:spPr/>
        <p:txBody>
          <a:bodyPr/>
          <a:lstStyle/>
          <a:p>
            <a:r>
              <a:rPr lang="en-US" dirty="0" smtClean="0"/>
              <a:t>Follows the principle of odometer and directly gives the speed.</a:t>
            </a:r>
            <a:endParaRPr lang="en-US"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2590800" y="3048000"/>
            <a:ext cx="36576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73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Perambulator</a:t>
            </a:r>
            <a:endParaRPr lang="en-US" b="1" dirty="0"/>
          </a:p>
        </p:txBody>
      </p:sp>
      <p:sp>
        <p:nvSpPr>
          <p:cNvPr id="3" name="Content Placeholder 2"/>
          <p:cNvSpPr>
            <a:spLocks noGrp="1"/>
          </p:cNvSpPr>
          <p:nvPr>
            <p:ph idx="1"/>
          </p:nvPr>
        </p:nvSpPr>
        <p:spPr/>
        <p:txBody>
          <a:bodyPr/>
          <a:lstStyle/>
          <a:p>
            <a:pPr algn="just"/>
            <a:r>
              <a:rPr lang="en-US" dirty="0"/>
              <a:t>A surveyor's instrument for measuring distances. It consists of a wheel arranged to roll along over the ground, with an apparatus of clockwork, and a dial plate upon which the distance traveled is shown by an index</a:t>
            </a:r>
            <a:r>
              <a:rPr lang="en-US" dirty="0" smtClean="0"/>
              <a:t>.</a:t>
            </a:r>
            <a:endParaRPr lang="en-US" dirty="0"/>
          </a:p>
        </p:txBody>
      </p:sp>
      <p:sp>
        <p:nvSpPr>
          <p:cNvPr id="4" name="AutoShape 2" descr="Image result for perambulator for measuring distan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perambulator for measuring distanc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114800"/>
            <a:ext cx="33909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2791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marL="0" indent="0" fontAlgn="base">
              <a:buNone/>
            </a:pPr>
            <a:r>
              <a:rPr lang="en-US" b="1" dirty="0"/>
              <a:t>Direct Method # 3. </a:t>
            </a:r>
            <a:endParaRPr lang="en-US" b="1" dirty="0" smtClean="0"/>
          </a:p>
          <a:p>
            <a:pPr marL="0" indent="0" fontAlgn="base">
              <a:buNone/>
            </a:pPr>
            <a:r>
              <a:rPr lang="en-US" b="1" dirty="0" smtClean="0"/>
              <a:t>Judging </a:t>
            </a:r>
            <a:r>
              <a:rPr lang="en-US" b="1" dirty="0"/>
              <a:t>Distance and Time Measurements:</a:t>
            </a:r>
          </a:p>
          <a:p>
            <a:pPr marL="0" indent="0" algn="just" fontAlgn="base">
              <a:buNone/>
            </a:pPr>
            <a:r>
              <a:rPr lang="en-US" dirty="0"/>
              <a:t>For very approximate results such as in reconnaissance survey, the distances may be determined by </a:t>
            </a:r>
            <a:r>
              <a:rPr lang="en-US" dirty="0" smtClean="0"/>
              <a:t>judgment </a:t>
            </a:r>
            <a:r>
              <a:rPr lang="en-US" dirty="0"/>
              <a:t>only. The distances are also roughly determined by knowing the average time taken per km by a person at walk or a horse at trot and the total time taken to cover that distance.</a:t>
            </a:r>
          </a:p>
          <a:p>
            <a:endParaRPr lang="en-US" dirty="0"/>
          </a:p>
        </p:txBody>
      </p:sp>
    </p:spTree>
    <p:extLst>
      <p:ext uri="{BB962C8B-B14F-4D97-AF65-F5344CB8AC3E}">
        <p14:creationId xmlns:p14="http://schemas.microsoft.com/office/powerpoint/2010/main" val="2214808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fontAlgn="base">
              <a:buNone/>
            </a:pPr>
            <a:r>
              <a:rPr lang="en-US" b="1" dirty="0"/>
              <a:t>Direct Method # 4. </a:t>
            </a:r>
          </a:p>
          <a:p>
            <a:pPr marL="0" indent="0" fontAlgn="base">
              <a:buNone/>
            </a:pPr>
            <a:r>
              <a:rPr lang="en-US" b="1" dirty="0" smtClean="0"/>
              <a:t>Chaining</a:t>
            </a:r>
            <a:r>
              <a:rPr lang="en-US" b="1" dirty="0"/>
              <a:t>:</a:t>
            </a:r>
          </a:p>
          <a:p>
            <a:pPr marL="0" indent="0" algn="just" fontAlgn="base">
              <a:buNone/>
            </a:pPr>
            <a:r>
              <a:rPr lang="en-US" dirty="0"/>
              <a:t>The operation of measuring distance with the help of a chain or a tape is called chaining. It is the most accurate of all the methods of measuring distance and is commonly used. Ordinarily a chain is used for measuring the distance but where great accuracy is required, a steel tape is invariably used.</a:t>
            </a:r>
          </a:p>
          <a:p>
            <a:endParaRPr lang="en-US" dirty="0"/>
          </a:p>
        </p:txBody>
      </p:sp>
    </p:spTree>
    <p:extLst>
      <p:ext uri="{BB962C8B-B14F-4D97-AF65-F5344CB8AC3E}">
        <p14:creationId xmlns:p14="http://schemas.microsoft.com/office/powerpoint/2010/main" val="96808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buNone/>
            </a:pPr>
            <a:r>
              <a:rPr lang="en-US" sz="2800" dirty="0"/>
              <a:t>Various methods coming under the direct method of linear measurement are</a:t>
            </a:r>
            <a:r>
              <a:rPr lang="en-US" sz="2800" dirty="0" smtClean="0"/>
              <a:t>:</a:t>
            </a:r>
          </a:p>
          <a:p>
            <a:pPr marL="0" indent="0">
              <a:buNone/>
            </a:pPr>
            <a:r>
              <a:rPr lang="en-US" sz="2800" b="1" dirty="0" smtClean="0"/>
              <a:t>Direct Method # 1. </a:t>
            </a:r>
            <a:endParaRPr lang="en-US" sz="2800" dirty="0"/>
          </a:p>
          <a:p>
            <a:r>
              <a:rPr lang="en-US" sz="2800" dirty="0"/>
              <a:t>Linear Measurement by </a:t>
            </a:r>
            <a:r>
              <a:rPr lang="en-US" sz="2800" dirty="0" smtClean="0"/>
              <a:t>Pacing</a:t>
            </a:r>
          </a:p>
          <a:p>
            <a:pPr marL="0" indent="0">
              <a:buNone/>
            </a:pPr>
            <a:r>
              <a:rPr lang="en-US" sz="2800" b="1" dirty="0" smtClean="0"/>
              <a:t>Direct Method # 2. </a:t>
            </a:r>
            <a:endParaRPr lang="en-US" sz="2800" dirty="0"/>
          </a:p>
          <a:p>
            <a:r>
              <a:rPr lang="en-US" sz="2800" dirty="0"/>
              <a:t>Linear Measurement by Passometer</a:t>
            </a:r>
          </a:p>
          <a:p>
            <a:r>
              <a:rPr lang="en-US" sz="2800" dirty="0"/>
              <a:t>Linear Measurement by Pedometer</a:t>
            </a:r>
          </a:p>
          <a:p>
            <a:r>
              <a:rPr lang="en-US" sz="2800" dirty="0"/>
              <a:t>Linear Measurement by Odometer and </a:t>
            </a:r>
            <a:r>
              <a:rPr lang="en-US" sz="2800" dirty="0" smtClean="0"/>
              <a:t>speedometer</a:t>
            </a:r>
          </a:p>
          <a:p>
            <a:r>
              <a:rPr lang="en-US" sz="2800" dirty="0" smtClean="0"/>
              <a:t>Linear measurement by perambulator</a:t>
            </a:r>
          </a:p>
          <a:p>
            <a:endParaRPr lang="en-US" dirty="0"/>
          </a:p>
        </p:txBody>
      </p:sp>
    </p:spTree>
    <p:extLst>
      <p:ext uri="{BB962C8B-B14F-4D97-AF65-F5344CB8AC3E}">
        <p14:creationId xmlns:p14="http://schemas.microsoft.com/office/powerpoint/2010/main" val="154982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Direct Method # 3</a:t>
            </a:r>
          </a:p>
          <a:p>
            <a:r>
              <a:rPr lang="en-US" dirty="0" smtClean="0"/>
              <a:t>Judging Distance and Time Measurements:</a:t>
            </a:r>
          </a:p>
          <a:p>
            <a:pPr marL="0" indent="0" fontAlgn="base">
              <a:buNone/>
            </a:pPr>
            <a:r>
              <a:rPr lang="en-US" b="1" dirty="0" smtClean="0"/>
              <a:t>Direct Method # 4. </a:t>
            </a:r>
            <a:endParaRPr lang="en-US" dirty="0" smtClean="0"/>
          </a:p>
          <a:p>
            <a:r>
              <a:rPr lang="en-US" dirty="0" smtClean="0"/>
              <a:t>Linear Measurement by Chaining</a:t>
            </a:r>
          </a:p>
          <a:p>
            <a:endParaRPr lang="en-US" dirty="0"/>
          </a:p>
        </p:txBody>
      </p:sp>
    </p:spTree>
    <p:extLst>
      <p:ext uri="{BB962C8B-B14F-4D97-AF65-F5344CB8AC3E}">
        <p14:creationId xmlns:p14="http://schemas.microsoft.com/office/powerpoint/2010/main" val="381791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fontAlgn="base">
              <a:buNone/>
            </a:pPr>
            <a:r>
              <a:rPr lang="en-US" b="1" dirty="0" smtClean="0"/>
              <a:t>Direct Method # 1. </a:t>
            </a:r>
          </a:p>
          <a:p>
            <a:pPr marL="0" indent="0" fontAlgn="base">
              <a:buNone/>
            </a:pPr>
            <a:r>
              <a:rPr lang="en-US" b="1" dirty="0" smtClean="0"/>
              <a:t>Pacing Method:</a:t>
            </a:r>
          </a:p>
          <a:p>
            <a:pPr marL="0" indent="0" algn="just">
              <a:buNone/>
            </a:pPr>
            <a:r>
              <a:rPr lang="en-US" dirty="0" smtClean="0"/>
              <a:t>The method consists in walking over a line which have been previously measured and counting the number of paces. However, the surveyor should standardize his pace length by practice. By knowing the average pace length distance may then be obtained by multiplying the number of paces with the average pace length.</a:t>
            </a:r>
          </a:p>
          <a:p>
            <a:endParaRPr lang="en-US" dirty="0"/>
          </a:p>
        </p:txBody>
      </p:sp>
    </p:spTree>
    <p:extLst>
      <p:ext uri="{BB962C8B-B14F-4D97-AF65-F5344CB8AC3E}">
        <p14:creationId xmlns:p14="http://schemas.microsoft.com/office/powerpoint/2010/main" val="353387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Measurement by Pacing</a:t>
            </a:r>
            <a:endParaRPr lang="en-US" b="1" dirty="0"/>
          </a:p>
        </p:txBody>
      </p:sp>
      <p:sp>
        <p:nvSpPr>
          <p:cNvPr id="3" name="Content Placeholder 2"/>
          <p:cNvSpPr>
            <a:spLocks noGrp="1"/>
          </p:cNvSpPr>
          <p:nvPr>
            <p:ph idx="1"/>
          </p:nvPr>
        </p:nvSpPr>
        <p:spPr/>
        <p:txBody>
          <a:bodyPr>
            <a:normAutofit/>
          </a:bodyPr>
          <a:lstStyle/>
          <a:p>
            <a:pPr algn="just" fontAlgn="base"/>
            <a:r>
              <a:rPr lang="en-US" dirty="0" smtClean="0"/>
              <a:t>The </a:t>
            </a:r>
            <a:r>
              <a:rPr lang="en-US" dirty="0"/>
              <a:t>method is generally useful where approximate results are required such as for reconnaissance survey, locating details in small scale mapping etc.</a:t>
            </a:r>
          </a:p>
          <a:p>
            <a:endParaRPr lang="en-US" dirty="0"/>
          </a:p>
        </p:txBody>
      </p:sp>
    </p:spTree>
    <p:extLst>
      <p:ext uri="{BB962C8B-B14F-4D97-AF65-F5344CB8AC3E}">
        <p14:creationId xmlns:p14="http://schemas.microsoft.com/office/powerpoint/2010/main" val="3628397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Standardization of pace length</a:t>
            </a:r>
            <a:endParaRPr lang="en-US" sz="4000" b="1" dirty="0"/>
          </a:p>
        </p:txBody>
      </p:sp>
      <p:sp>
        <p:nvSpPr>
          <p:cNvPr id="3" name="Content Placeholder 2"/>
          <p:cNvSpPr>
            <a:spLocks noGrp="1"/>
          </p:cNvSpPr>
          <p:nvPr>
            <p:ph idx="1"/>
          </p:nvPr>
        </p:nvSpPr>
        <p:spPr/>
        <p:txBody>
          <a:bodyPr>
            <a:normAutofit/>
          </a:bodyPr>
          <a:lstStyle/>
          <a:p>
            <a:r>
              <a:rPr lang="en-US" sz="2800" dirty="0" smtClean="0"/>
              <a:t>Try to walk straight</a:t>
            </a:r>
          </a:p>
          <a:p>
            <a:r>
              <a:rPr lang="en-US" sz="2800" dirty="0" smtClean="0"/>
              <a:t>Speed should be normal </a:t>
            </a:r>
          </a:p>
          <a:p>
            <a:endParaRPr lang="en-US" sz="2800" dirty="0" smtClean="0"/>
          </a:p>
          <a:p>
            <a:pPr marL="0" indent="0" algn="just">
              <a:buNone/>
            </a:pPr>
            <a:r>
              <a:rPr lang="en-US" sz="2800" dirty="0" smtClean="0"/>
              <a:t>In pacing length of pace varies with the individuals and also with the nature of ground and speed of pacing.</a:t>
            </a:r>
            <a:endParaRPr lang="en-US" sz="2800" dirty="0"/>
          </a:p>
        </p:txBody>
      </p:sp>
    </p:spTree>
    <p:extLst>
      <p:ext uri="{BB962C8B-B14F-4D97-AF65-F5344CB8AC3E}">
        <p14:creationId xmlns:p14="http://schemas.microsoft.com/office/powerpoint/2010/main" val="291120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marL="0" indent="0" fontAlgn="base">
              <a:buNone/>
            </a:pPr>
            <a:r>
              <a:rPr lang="en-US" b="1" dirty="0"/>
              <a:t>Direct Method # 2. </a:t>
            </a:r>
            <a:endParaRPr lang="en-US" b="1" dirty="0" smtClean="0"/>
          </a:p>
          <a:p>
            <a:pPr marL="0" indent="0" fontAlgn="base">
              <a:buNone/>
            </a:pPr>
            <a:r>
              <a:rPr lang="en-US" b="1" dirty="0" smtClean="0"/>
              <a:t>Instrumental </a:t>
            </a:r>
            <a:r>
              <a:rPr lang="en-US" b="1" dirty="0"/>
              <a:t>Method:</a:t>
            </a:r>
          </a:p>
          <a:p>
            <a:pPr marL="0" indent="0" algn="just" fontAlgn="base">
              <a:buNone/>
            </a:pPr>
            <a:r>
              <a:rPr lang="en-US" dirty="0"/>
              <a:t>Some instruments like Speedometer of an automobile, Pedometer etc. may also be employed to find the distance approximately. Speedometer gives better results than pacing provided the route is smooth as along a highway.</a:t>
            </a:r>
          </a:p>
          <a:p>
            <a:endParaRPr lang="en-US" dirty="0"/>
          </a:p>
        </p:txBody>
      </p:sp>
    </p:spTree>
    <p:extLst>
      <p:ext uri="{BB962C8B-B14F-4D97-AF65-F5344CB8AC3E}">
        <p14:creationId xmlns:p14="http://schemas.microsoft.com/office/powerpoint/2010/main" val="127486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Passometer</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a:t>The passometer is a watch like instrument that is carried on the person’s pocket or tied on the man’s leg. This instrument records the paces when the man moves from one point to another</a:t>
            </a:r>
            <a:r>
              <a:rPr lang="en-US" dirty="0" smtClean="0"/>
              <a:t>.</a:t>
            </a:r>
          </a:p>
          <a:p>
            <a:r>
              <a:rPr lang="en-US" dirty="0"/>
              <a:t>This technique hence overcomes the monotony and strain in counting the paces by the surveyor. The distance is calculated as the product of the number of paces and the average length of the pace.</a:t>
            </a:r>
          </a:p>
        </p:txBody>
      </p:sp>
    </p:spTree>
    <p:extLst>
      <p:ext uri="{BB962C8B-B14F-4D97-AF65-F5344CB8AC3E}">
        <p14:creationId xmlns:p14="http://schemas.microsoft.com/office/powerpoint/2010/main" val="40209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90255"/>
            <a:ext cx="3690938"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4437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310</Words>
  <Application>Microsoft Office PowerPoint</Application>
  <PresentationFormat>On-screen Show (4:3)</PresentationFormat>
  <Paragraphs>45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DIRECT METHOD OF LINEAR MEASUREMENT</vt:lpstr>
      <vt:lpstr>PowerPoint Presentation</vt:lpstr>
      <vt:lpstr>PowerPoint Presentation</vt:lpstr>
      <vt:lpstr>PowerPoint Presentation</vt:lpstr>
      <vt:lpstr>Measurement by Pacing</vt:lpstr>
      <vt:lpstr>Standardization of pace length</vt:lpstr>
      <vt:lpstr>PowerPoint Presentation</vt:lpstr>
      <vt:lpstr> Passometer </vt:lpstr>
      <vt:lpstr>PowerPoint Presentation</vt:lpstr>
      <vt:lpstr> Pedometer </vt:lpstr>
      <vt:lpstr>PowerPoint Presentation</vt:lpstr>
      <vt:lpstr> Odometer </vt:lpstr>
      <vt:lpstr>PowerPoint Presentation</vt:lpstr>
      <vt:lpstr>Speedometer</vt:lpstr>
      <vt:lpstr>Perambulator</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METHOD OF LINEAR MEASUREMENT</dc:title>
  <dc:creator>City</dc:creator>
  <cp:lastModifiedBy>City</cp:lastModifiedBy>
  <cp:revision>9</cp:revision>
  <dcterms:created xsi:type="dcterms:W3CDTF">2020-03-03T05:52:44Z</dcterms:created>
  <dcterms:modified xsi:type="dcterms:W3CDTF">2020-03-03T06:42:10Z</dcterms:modified>
</cp:coreProperties>
</file>